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F3E"/>
    <a:srgbClr val="1287C3"/>
    <a:srgbClr val="0E6794"/>
    <a:srgbClr val="054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13.05.2024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5544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6796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1463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8978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5451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6777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4429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823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753" y="1844824"/>
            <a:ext cx="4538491" cy="621269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ПСАЛОМ </a:t>
            </a:r>
            <a:r>
              <a:rPr lang="uk-UA" sz="2800" dirty="0">
                <a:solidFill>
                  <a:srgbClr val="1287C3"/>
                </a:solidFill>
                <a:latin typeface="Georgia" panose="02040502050405020303" pitchFamily="18" charset="0"/>
              </a:rPr>
              <a:t>14</a:t>
            </a:r>
            <a:r>
              <a:rPr lang="en-US" sz="2800" dirty="0">
                <a:solidFill>
                  <a:srgbClr val="1287C3"/>
                </a:solidFill>
                <a:latin typeface="Georgia" panose="02040502050405020303" pitchFamily="18" charset="0"/>
              </a:rPr>
              <a:t>3</a:t>
            </a:r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 </a:t>
            </a:r>
            <a:endParaRPr lang="ru-RU" sz="3200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03645" y="2276872"/>
            <a:ext cx="6336706" cy="25922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i="1" dirty="0" err="1">
                <a:latin typeface="Georgia" panose="02040502050405020303" pitchFamily="18" charset="0"/>
              </a:rPr>
              <a:t>Бажання</a:t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 err="1">
                <a:latin typeface="Georgia" panose="02040502050405020303" pitchFamily="18" charset="0"/>
              </a:rPr>
              <a:t>захисту</a:t>
            </a:r>
            <a:r>
              <a:rPr lang="ru-RU" sz="4400" i="1" dirty="0">
                <a:latin typeface="Georgia" panose="02040502050405020303" pitchFamily="18" charset="0"/>
              </a:rPr>
              <a:t> та </a:t>
            </a:r>
            <a:r>
              <a:rPr lang="ru-RU" sz="4400" i="1" dirty="0" err="1">
                <a:latin typeface="Georgia" panose="02040502050405020303" pitchFamily="18" charset="0"/>
              </a:rPr>
              <a:t>підтримки</a:t>
            </a:r>
            <a:endParaRPr lang="ru-RU" sz="44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31540" y="1556792"/>
            <a:ext cx="828092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 в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Своїм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милосерді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переможи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моїх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ворогів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вигуби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всіх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чинить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опір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справі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душі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моєї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 раб</a:t>
            </a:r>
            <a:b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Царства і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організовую</a:t>
            </a:r>
            <a:b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нову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церкву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385394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2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Господи,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вічний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Отче,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вислухай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молитву мою, почуй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благання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Своїй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вірності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у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правді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Своїй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обізвися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 мене!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512" y="2492896"/>
            <a:ext cx="8784976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демонічний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неприятель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переслідує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душу мою,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топче живую мою до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землі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… Посадив мене в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темряву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 духовному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безсиллі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як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мерців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цього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світу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67544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1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58918" y="2184267"/>
            <a:ext cx="8280920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Омліває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дух у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мені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кам’яніє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нутрі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моїм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4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серце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коли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займаюсь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організацією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нової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церкви…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9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166325"/>
            <a:ext cx="9036496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 руки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простягаю</a:t>
            </a:r>
            <a: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 Тебе, душа моя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прагне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Тебе,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як води</a:t>
            </a:r>
            <a:b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пересохла земля!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40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204864"/>
            <a:ext cx="9144000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Поспіши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вислухати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й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наповнити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Господи Дух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Святий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дух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кінчається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радість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зникає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Не ховай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мене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обличчя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і нехай я не буду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подібний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 тих,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сходить до гробу і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</a:t>
            </a:r>
            <a: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вічної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загибелі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31540" y="260648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9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204864"/>
            <a:ext cx="914400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Об’яви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мені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вранці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Своє</a:t>
            </a:r>
            <a:r>
              <a:rPr lang="uk-UA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милосердя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силу,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Тебе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надіюсь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повідом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про дорогу, </a:t>
            </a:r>
            <a:b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якою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 маю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ходити</a:t>
            </a:r>
            <a:b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знаходити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душі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 Тебе</a:t>
            </a:r>
            <a:b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підношу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 душу свою! 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31540" y="260648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50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1772816"/>
            <a:ext cx="9144000" cy="24482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Урятуй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Господи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могутній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Спасителю,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ЧОЛОВІКІВ,</a:t>
            </a:r>
            <a:b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чинять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опір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 Тебе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вдаюся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чекаю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тебе силу!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044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59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752" y="1484784"/>
            <a:ext cx="9036496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Ради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Ймення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о Господи, Боже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всемогутній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оживи </a:t>
            </a:r>
            <a:b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мене в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справі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нової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церкви,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Своєю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правдою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виведи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душу мою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демонської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недолі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3326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3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348</Words>
  <Application>Microsoft Office PowerPoint</Application>
  <PresentationFormat>Екран (4:3)</PresentationFormat>
  <Paragraphs>90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143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156</cp:revision>
  <dcterms:created xsi:type="dcterms:W3CDTF">2011-03-25T18:27:23Z</dcterms:created>
  <dcterms:modified xsi:type="dcterms:W3CDTF">2024-05-13T08:06:58Z</dcterms:modified>
</cp:coreProperties>
</file>